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6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16" r:id="rId17"/>
    <p:sldId id="318" r:id="rId18"/>
    <p:sldId id="285" r:id="rId19"/>
    <p:sldId id="301" r:id="rId20"/>
    <p:sldId id="305" r:id="rId21"/>
    <p:sldId id="304" r:id="rId22"/>
    <p:sldId id="306" r:id="rId23"/>
    <p:sldId id="296" r:id="rId24"/>
    <p:sldId id="295" r:id="rId25"/>
    <p:sldId id="312" r:id="rId26"/>
    <p:sldId id="313" r:id="rId27"/>
    <p:sldId id="299" r:id="rId28"/>
    <p:sldId id="298" r:id="rId29"/>
    <p:sldId id="314" r:id="rId30"/>
    <p:sldId id="315" r:id="rId31"/>
    <p:sldId id="281" r:id="rId32"/>
    <p:sldId id="300" r:id="rId33"/>
    <p:sldId id="261" r:id="rId34"/>
    <p:sldId id="288" r:id="rId35"/>
    <p:sldId id="287" r:id="rId36"/>
    <p:sldId id="258" r:id="rId37"/>
    <p:sldId id="282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9" r:id="rId55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57"/>
    </p:embeddedFont>
    <p:embeddedFont>
      <p:font typeface="Manrope" pitchFamily="2" charset="0"/>
      <p:regular r:id="rId58"/>
      <p:bold r:id="rId59"/>
    </p:embeddedFont>
    <p:embeddedFont>
      <p:font typeface="Manrope ExtraBold" pitchFamily="2" charset="0"/>
      <p:bold r:id="rId60"/>
    </p:embeddedFont>
    <p:embeddedFont>
      <p:font typeface="Manrope Medium" pitchFamily="2" charset="0"/>
      <p:regular r:id="rId61"/>
      <p:bold r:id="rId62"/>
    </p:embeddedFont>
    <p:embeddedFont>
      <p:font typeface="Space Grotesk" pitchFamily="2" charset="77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7"/>
    <p:restoredTop sz="94444"/>
  </p:normalViewPr>
  <p:slideViewPr>
    <p:cSldViewPr snapToGrid="0">
      <p:cViewPr>
        <p:scale>
          <a:sx n="154" d="100"/>
          <a:sy n="154" d="100"/>
        </p:scale>
        <p:origin x="96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829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cc56e81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cc56e81e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cc56e81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cc56e81e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65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7f6f01ac2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7f6f01ac2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f98921b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f98921b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cc56e81e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cc56e81e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f98921b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f98921b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c56e81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cc56e81e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f98921b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f98921b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cc56e81e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cc56e81e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cc56e81e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cc56e81e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e04bf6d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e04bf6d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f98921b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f98921b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f98921b8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f98921b8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7f6f01ac2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7f6f01ac2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f98921b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f98921b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f98921b8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f98921b8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cc56e81e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cc56e81e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 Video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416525" y="456400"/>
            <a:ext cx="8292000" cy="4158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7"/>
          <p:cNvGrpSpPr/>
          <p:nvPr/>
        </p:nvGrpSpPr>
        <p:grpSpPr>
          <a:xfrm>
            <a:off x="0" y="-11925"/>
            <a:ext cx="4698750" cy="5143600"/>
            <a:chOff x="0" y="-11925"/>
            <a:chExt cx="4698750" cy="5143600"/>
          </a:xfrm>
        </p:grpSpPr>
        <p:sp>
          <p:nvSpPr>
            <p:cNvPr id="31" name="Google Shape;31;p7"/>
            <p:cNvSpPr/>
            <p:nvPr/>
          </p:nvSpPr>
          <p:spPr>
            <a:xfrm>
              <a:off x="0" y="-11925"/>
              <a:ext cx="32715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7"/>
            <p:cNvSpPr/>
            <p:nvPr/>
          </p:nvSpPr>
          <p:spPr>
            <a:xfrm>
              <a:off x="1694600" y="-11925"/>
              <a:ext cx="2290500" cy="115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7"/>
            <p:cNvSpPr/>
            <p:nvPr/>
          </p:nvSpPr>
          <p:spPr>
            <a:xfrm>
              <a:off x="1694600" y="2243575"/>
              <a:ext cx="2290500" cy="288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7"/>
            <p:cNvSpPr/>
            <p:nvPr/>
          </p:nvSpPr>
          <p:spPr>
            <a:xfrm>
              <a:off x="3926250" y="1145775"/>
              <a:ext cx="772500" cy="284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 2">
  <p:cSld name="CUSTOM_2_1_2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30.svg"/><Relationship Id="rId9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30.sv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15.svg"/><Relationship Id="rId4" Type="http://schemas.openxmlformats.org/officeDocument/2006/relationships/image" Target="../media/image36.sv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to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learning mathematically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are types Model algorithms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ML model algorithm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54687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54687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54306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3261595" y="1757070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7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579184" y="2648689"/>
            <a:ext cx="48078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absolutely love this new phone! The camera quality is incredible and the battery lasts all day." </a:t>
            </a:r>
            <a:r>
              <a:rPr lang="en-US" sz="9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movie was so disappointing. The plot was boring and the acting was terrible."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900" dirty="0">
                <a:solidFill>
                  <a:schemeClr val="bg2"/>
                </a:solidFill>
                <a:effectLst/>
              </a:rPr>
              <a:t>Sentiment: Neutral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"This book was an emotional rollercoaster. It had me crying one minute and laughing the next."</a:t>
            </a:r>
            <a:r>
              <a:rPr lang="en-US" sz="9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customer support team was unhelpful and rude. I won't be shopping here again."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labeled, learned and provided reinforcement feedback predict to future outcome data patterns and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972596" y="2321762"/>
            <a:ext cx="431402" cy="2601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3381112" y="2535356"/>
            <a:ext cx="650634" cy="7044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11059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make is easy to use power AI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458870" y="2895894"/>
            <a:ext cx="1975485" cy="890501"/>
          </a:xfrm>
          <a:custGeom>
            <a:avLst/>
            <a:gdLst>
              <a:gd name="connsiteX0" fmla="*/ 0 w 1975485"/>
              <a:gd name="connsiteY0" fmla="*/ 222625 h 890501"/>
              <a:gd name="connsiteX1" fmla="*/ 1752860 w 1975485"/>
              <a:gd name="connsiteY1" fmla="*/ 222625 h 890501"/>
              <a:gd name="connsiteX2" fmla="*/ 1752860 w 1975485"/>
              <a:gd name="connsiteY2" fmla="*/ 890501 h 890501"/>
              <a:gd name="connsiteX3" fmla="*/ 0 w 1975485"/>
              <a:gd name="connsiteY3" fmla="*/ 890501 h 890501"/>
              <a:gd name="connsiteX4" fmla="*/ 0 w 1975485"/>
              <a:gd name="connsiteY4" fmla="*/ 222625 h 890501"/>
              <a:gd name="connsiteX0" fmla="*/ 1752860 w 1975485"/>
              <a:gd name="connsiteY0" fmla="*/ 222625 h 890501"/>
              <a:gd name="connsiteX1" fmla="*/ 1975485 w 1975485"/>
              <a:gd name="connsiteY1" fmla="*/ 0 h 890501"/>
              <a:gd name="connsiteX2" fmla="*/ 1975485 w 1975485"/>
              <a:gd name="connsiteY2" fmla="*/ 667876 h 890501"/>
              <a:gd name="connsiteX3" fmla="*/ 1752860 w 1975485"/>
              <a:gd name="connsiteY3" fmla="*/ 890501 h 890501"/>
              <a:gd name="connsiteX4" fmla="*/ 1752860 w 1975485"/>
              <a:gd name="connsiteY4" fmla="*/ 222625 h 890501"/>
              <a:gd name="connsiteX0" fmla="*/ 0 w 1975485"/>
              <a:gd name="connsiteY0" fmla="*/ 222625 h 890501"/>
              <a:gd name="connsiteX1" fmla="*/ 222625 w 1975485"/>
              <a:gd name="connsiteY1" fmla="*/ 0 h 890501"/>
              <a:gd name="connsiteX2" fmla="*/ 1975485 w 1975485"/>
              <a:gd name="connsiteY2" fmla="*/ 0 h 890501"/>
              <a:gd name="connsiteX3" fmla="*/ 1752860 w 1975485"/>
              <a:gd name="connsiteY3" fmla="*/ 222625 h 890501"/>
              <a:gd name="connsiteX4" fmla="*/ 0 w 1975485"/>
              <a:gd name="connsiteY4" fmla="*/ 222625 h 890501"/>
              <a:gd name="connsiteX0" fmla="*/ 0 w 1975485"/>
              <a:gd name="connsiteY0" fmla="*/ 222625 h 890501"/>
              <a:gd name="connsiteX1" fmla="*/ 222625 w 1975485"/>
              <a:gd name="connsiteY1" fmla="*/ 0 h 890501"/>
              <a:gd name="connsiteX2" fmla="*/ 1975485 w 1975485"/>
              <a:gd name="connsiteY2" fmla="*/ 0 h 890501"/>
              <a:gd name="connsiteX3" fmla="*/ 1975485 w 1975485"/>
              <a:gd name="connsiteY3" fmla="*/ 667876 h 890501"/>
              <a:gd name="connsiteX4" fmla="*/ 1752860 w 1975485"/>
              <a:gd name="connsiteY4" fmla="*/ 890501 h 890501"/>
              <a:gd name="connsiteX5" fmla="*/ 0 w 1975485"/>
              <a:gd name="connsiteY5" fmla="*/ 890501 h 890501"/>
              <a:gd name="connsiteX6" fmla="*/ 0 w 1975485"/>
              <a:gd name="connsiteY6" fmla="*/ 222625 h 890501"/>
              <a:gd name="connsiteX7" fmla="*/ 0 w 1975485"/>
              <a:gd name="connsiteY7" fmla="*/ 222625 h 890501"/>
              <a:gd name="connsiteX8" fmla="*/ 1752860 w 1975485"/>
              <a:gd name="connsiteY8" fmla="*/ 222625 h 890501"/>
              <a:gd name="connsiteX9" fmla="*/ 1975485 w 1975485"/>
              <a:gd name="connsiteY9" fmla="*/ 0 h 890501"/>
              <a:gd name="connsiteX10" fmla="*/ 1752860 w 1975485"/>
              <a:gd name="connsiteY10" fmla="*/ 222625 h 890501"/>
              <a:gd name="connsiteX11" fmla="*/ 1752860 w 197548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5485" h="890501" stroke="0" extrusionOk="0">
                <a:moveTo>
                  <a:pt x="0" y="222625"/>
                </a:moveTo>
                <a:cubicBezTo>
                  <a:pt x="735949" y="267993"/>
                  <a:pt x="1030812" y="135470"/>
                  <a:pt x="1752860" y="222625"/>
                </a:cubicBezTo>
                <a:cubicBezTo>
                  <a:pt x="1705636" y="457645"/>
                  <a:pt x="1769898" y="679183"/>
                  <a:pt x="1752860" y="890501"/>
                </a:cubicBezTo>
                <a:cubicBezTo>
                  <a:pt x="1000435" y="895153"/>
                  <a:pt x="860099" y="993049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975485" h="890501" fill="darkenLess" stroke="0" extrusionOk="0">
                <a:moveTo>
                  <a:pt x="1752860" y="222625"/>
                </a:moveTo>
                <a:cubicBezTo>
                  <a:pt x="1783307" y="201893"/>
                  <a:pt x="1936498" y="56761"/>
                  <a:pt x="1975485" y="0"/>
                </a:cubicBezTo>
                <a:cubicBezTo>
                  <a:pt x="1950745" y="184397"/>
                  <a:pt x="1961312" y="498732"/>
                  <a:pt x="1975485" y="667876"/>
                </a:cubicBezTo>
                <a:cubicBezTo>
                  <a:pt x="1910230" y="709088"/>
                  <a:pt x="1832135" y="794831"/>
                  <a:pt x="1752860" y="890501"/>
                </a:cubicBezTo>
                <a:cubicBezTo>
                  <a:pt x="1765353" y="598964"/>
                  <a:pt x="1717285" y="302698"/>
                  <a:pt x="1752860" y="222625"/>
                </a:cubicBezTo>
                <a:close/>
              </a:path>
              <a:path w="197548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656322" y="13764"/>
                  <a:pt x="1758319" y="-48966"/>
                  <a:pt x="1975485" y="0"/>
                </a:cubicBezTo>
                <a:cubicBezTo>
                  <a:pt x="1866610" y="82517"/>
                  <a:pt x="1807520" y="163107"/>
                  <a:pt x="1752860" y="222625"/>
                </a:cubicBezTo>
                <a:cubicBezTo>
                  <a:pt x="1018675" y="190390"/>
                  <a:pt x="774871" y="196949"/>
                  <a:pt x="0" y="222625"/>
                </a:cubicBezTo>
                <a:close/>
              </a:path>
              <a:path w="197548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547891" y="-133160"/>
                  <a:pt x="1702819" y="107989"/>
                  <a:pt x="1975485" y="0"/>
                </a:cubicBezTo>
                <a:cubicBezTo>
                  <a:pt x="1964361" y="146811"/>
                  <a:pt x="2016776" y="402274"/>
                  <a:pt x="1975485" y="667876"/>
                </a:cubicBezTo>
                <a:cubicBezTo>
                  <a:pt x="1926180" y="711354"/>
                  <a:pt x="1786617" y="869055"/>
                  <a:pt x="1752860" y="890501"/>
                </a:cubicBezTo>
                <a:cubicBezTo>
                  <a:pt x="1315205" y="998645"/>
                  <a:pt x="460022" y="908363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455283" y="111786"/>
                  <a:pt x="1049818" y="288871"/>
                  <a:pt x="1752860" y="222625"/>
                </a:cubicBezTo>
                <a:cubicBezTo>
                  <a:pt x="1831841" y="112930"/>
                  <a:pt x="1889810" y="61854"/>
                  <a:pt x="1975485" y="0"/>
                </a:cubicBezTo>
                <a:moveTo>
                  <a:pt x="1752860" y="222625"/>
                </a:moveTo>
                <a:cubicBezTo>
                  <a:pt x="1763572" y="536769"/>
                  <a:pt x="1707224" y="625767"/>
                  <a:pt x="175286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56460" y="2436752"/>
            <a:ext cx="760608" cy="15767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are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72000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introduction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046923" y="3445874"/>
            <a:ext cx="139538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981909" y="2435739"/>
            <a:ext cx="284906" cy="5485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572000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975312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50"/>
            <a:ext cx="2263987" cy="1706720"/>
          </a:xfrm>
          <a:custGeom>
            <a:avLst/>
            <a:gdLst>
              <a:gd name="connsiteX0" fmla="*/ 0 w 2263987"/>
              <a:gd name="connsiteY0" fmla="*/ 0 h 1706720"/>
              <a:gd name="connsiteX1" fmla="*/ 543357 w 2263987"/>
              <a:gd name="connsiteY1" fmla="*/ 0 h 1706720"/>
              <a:gd name="connsiteX2" fmla="*/ 1041434 w 2263987"/>
              <a:gd name="connsiteY2" fmla="*/ 0 h 1706720"/>
              <a:gd name="connsiteX3" fmla="*/ 1652711 w 2263987"/>
              <a:gd name="connsiteY3" fmla="*/ 0 h 1706720"/>
              <a:gd name="connsiteX4" fmla="*/ 2263987 w 2263987"/>
              <a:gd name="connsiteY4" fmla="*/ 0 h 1706720"/>
              <a:gd name="connsiteX5" fmla="*/ 2263987 w 2263987"/>
              <a:gd name="connsiteY5" fmla="*/ 459864 h 1706720"/>
              <a:gd name="connsiteX6" fmla="*/ 2263987 w 2263987"/>
              <a:gd name="connsiteY6" fmla="*/ 905506 h 1706720"/>
              <a:gd name="connsiteX7" fmla="*/ 2263987 w 2263987"/>
              <a:gd name="connsiteY7" fmla="*/ 1422261 h 1706720"/>
              <a:gd name="connsiteX8" fmla="*/ 1979528 w 2263987"/>
              <a:gd name="connsiteY8" fmla="*/ 1706720 h 1706720"/>
              <a:gd name="connsiteX9" fmla="*/ 1544032 w 2263987"/>
              <a:gd name="connsiteY9" fmla="*/ 1706720 h 1706720"/>
              <a:gd name="connsiteX10" fmla="*/ 1068945 w 2263987"/>
              <a:gd name="connsiteY10" fmla="*/ 1706720 h 1706720"/>
              <a:gd name="connsiteX11" fmla="*/ 593858 w 2263987"/>
              <a:gd name="connsiteY11" fmla="*/ 1706720 h 1706720"/>
              <a:gd name="connsiteX12" fmla="*/ 0 w 2263987"/>
              <a:gd name="connsiteY12" fmla="*/ 1706720 h 1706720"/>
              <a:gd name="connsiteX13" fmla="*/ 0 w 2263987"/>
              <a:gd name="connsiteY13" fmla="*/ 1154881 h 1706720"/>
              <a:gd name="connsiteX14" fmla="*/ 0 w 2263987"/>
              <a:gd name="connsiteY14" fmla="*/ 585974 h 1706720"/>
              <a:gd name="connsiteX15" fmla="*/ 0 w 2263987"/>
              <a:gd name="connsiteY15" fmla="*/ 0 h 1706720"/>
              <a:gd name="connsiteX0" fmla="*/ 1979528 w 2263987"/>
              <a:gd name="connsiteY0" fmla="*/ 1706720 h 1706720"/>
              <a:gd name="connsiteX1" fmla="*/ 2036420 w 2263987"/>
              <a:gd name="connsiteY1" fmla="*/ 1479153 h 1706720"/>
              <a:gd name="connsiteX2" fmla="*/ 2263987 w 2263987"/>
              <a:gd name="connsiteY2" fmla="*/ 1422261 h 1706720"/>
              <a:gd name="connsiteX3" fmla="*/ 1979528 w 2263987"/>
              <a:gd name="connsiteY3" fmla="*/ 1706720 h 1706720"/>
              <a:gd name="connsiteX0" fmla="*/ 1979528 w 2263987"/>
              <a:gd name="connsiteY0" fmla="*/ 1706720 h 1706720"/>
              <a:gd name="connsiteX1" fmla="*/ 2036420 w 2263987"/>
              <a:gd name="connsiteY1" fmla="*/ 1479153 h 1706720"/>
              <a:gd name="connsiteX2" fmla="*/ 2263987 w 2263987"/>
              <a:gd name="connsiteY2" fmla="*/ 1422261 h 1706720"/>
              <a:gd name="connsiteX3" fmla="*/ 1979528 w 2263987"/>
              <a:gd name="connsiteY3" fmla="*/ 1706720 h 1706720"/>
              <a:gd name="connsiteX4" fmla="*/ 1464851 w 2263987"/>
              <a:gd name="connsiteY4" fmla="*/ 1706720 h 1706720"/>
              <a:gd name="connsiteX5" fmla="*/ 950173 w 2263987"/>
              <a:gd name="connsiteY5" fmla="*/ 1706720 h 1706720"/>
              <a:gd name="connsiteX6" fmla="*/ 455291 w 2263987"/>
              <a:gd name="connsiteY6" fmla="*/ 1706720 h 1706720"/>
              <a:gd name="connsiteX7" fmla="*/ 0 w 2263987"/>
              <a:gd name="connsiteY7" fmla="*/ 1706720 h 1706720"/>
              <a:gd name="connsiteX8" fmla="*/ 0 w 2263987"/>
              <a:gd name="connsiteY8" fmla="*/ 1103679 h 1706720"/>
              <a:gd name="connsiteX9" fmla="*/ 0 w 2263987"/>
              <a:gd name="connsiteY9" fmla="*/ 500638 h 1706720"/>
              <a:gd name="connsiteX10" fmla="*/ 0 w 2263987"/>
              <a:gd name="connsiteY10" fmla="*/ 0 h 1706720"/>
              <a:gd name="connsiteX11" fmla="*/ 588637 w 2263987"/>
              <a:gd name="connsiteY11" fmla="*/ 0 h 1706720"/>
              <a:gd name="connsiteX12" fmla="*/ 1177273 w 2263987"/>
              <a:gd name="connsiteY12" fmla="*/ 0 h 1706720"/>
              <a:gd name="connsiteX13" fmla="*/ 2263987 w 2263987"/>
              <a:gd name="connsiteY13" fmla="*/ 0 h 1706720"/>
              <a:gd name="connsiteX14" fmla="*/ 2263987 w 2263987"/>
              <a:gd name="connsiteY14" fmla="*/ 488310 h 1706720"/>
              <a:gd name="connsiteX15" fmla="*/ 2263987 w 2263987"/>
              <a:gd name="connsiteY15" fmla="*/ 948174 h 1706720"/>
              <a:gd name="connsiteX16" fmla="*/ 2263987 w 2263987"/>
              <a:gd name="connsiteY16" fmla="*/ 1422261 h 170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63987" h="1706720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98410" y="150132"/>
                  <a:pt x="2223964" y="342729"/>
                  <a:pt x="2263987" y="459864"/>
                </a:cubicBezTo>
                <a:cubicBezTo>
                  <a:pt x="2304010" y="576999"/>
                  <a:pt x="2252301" y="783467"/>
                  <a:pt x="2263987" y="905506"/>
                </a:cubicBezTo>
                <a:cubicBezTo>
                  <a:pt x="2275673" y="1027545"/>
                  <a:pt x="2206912" y="1247605"/>
                  <a:pt x="2263987" y="1422261"/>
                </a:cubicBezTo>
                <a:cubicBezTo>
                  <a:pt x="2170902" y="1551394"/>
                  <a:pt x="2013762" y="1617728"/>
                  <a:pt x="1979528" y="1706720"/>
                </a:cubicBezTo>
                <a:cubicBezTo>
                  <a:pt x="1798040" y="1740615"/>
                  <a:pt x="1707745" y="1681317"/>
                  <a:pt x="1544032" y="1706720"/>
                </a:cubicBezTo>
                <a:cubicBezTo>
                  <a:pt x="1380319" y="1732123"/>
                  <a:pt x="1280435" y="1687986"/>
                  <a:pt x="1068945" y="1706720"/>
                </a:cubicBezTo>
                <a:cubicBezTo>
                  <a:pt x="857455" y="1725454"/>
                  <a:pt x="814041" y="1653064"/>
                  <a:pt x="593858" y="1706720"/>
                </a:cubicBezTo>
                <a:cubicBezTo>
                  <a:pt x="373675" y="1760376"/>
                  <a:pt x="294589" y="1683332"/>
                  <a:pt x="0" y="1706720"/>
                </a:cubicBezTo>
                <a:cubicBezTo>
                  <a:pt x="-64348" y="1564202"/>
                  <a:pt x="33931" y="1412235"/>
                  <a:pt x="0" y="1154881"/>
                </a:cubicBezTo>
                <a:cubicBezTo>
                  <a:pt x="-33931" y="897527"/>
                  <a:pt x="27785" y="763257"/>
                  <a:pt x="0" y="585974"/>
                </a:cubicBezTo>
                <a:cubicBezTo>
                  <a:pt x="-27785" y="408691"/>
                  <a:pt x="67770" y="288116"/>
                  <a:pt x="0" y="0"/>
                </a:cubicBezTo>
                <a:close/>
              </a:path>
              <a:path w="2263987" h="1706720" fill="darkenLess" stroke="0" extrusionOk="0">
                <a:moveTo>
                  <a:pt x="1979528" y="1706720"/>
                </a:moveTo>
                <a:cubicBezTo>
                  <a:pt x="1978255" y="1654129"/>
                  <a:pt x="2018076" y="1571126"/>
                  <a:pt x="2036420" y="1479153"/>
                </a:cubicBezTo>
                <a:cubicBezTo>
                  <a:pt x="2132970" y="1427318"/>
                  <a:pt x="2195916" y="1451360"/>
                  <a:pt x="2263987" y="1422261"/>
                </a:cubicBezTo>
                <a:cubicBezTo>
                  <a:pt x="2170050" y="1543973"/>
                  <a:pt x="2069558" y="1552980"/>
                  <a:pt x="1979528" y="1706720"/>
                </a:cubicBezTo>
                <a:close/>
              </a:path>
              <a:path w="2263987" h="1706720" fill="none" extrusionOk="0">
                <a:moveTo>
                  <a:pt x="1979528" y="1706720"/>
                </a:moveTo>
                <a:cubicBezTo>
                  <a:pt x="1972331" y="1642644"/>
                  <a:pt x="2024892" y="1574145"/>
                  <a:pt x="2036420" y="1479153"/>
                </a:cubicBezTo>
                <a:cubicBezTo>
                  <a:pt x="2113922" y="1437636"/>
                  <a:pt x="2218429" y="1435394"/>
                  <a:pt x="2263987" y="1422261"/>
                </a:cubicBezTo>
                <a:cubicBezTo>
                  <a:pt x="2156580" y="1551981"/>
                  <a:pt x="2049224" y="1576544"/>
                  <a:pt x="1979528" y="1706720"/>
                </a:cubicBezTo>
                <a:cubicBezTo>
                  <a:pt x="1772090" y="1715505"/>
                  <a:pt x="1615191" y="1664071"/>
                  <a:pt x="1464851" y="1706720"/>
                </a:cubicBezTo>
                <a:cubicBezTo>
                  <a:pt x="1314511" y="1749369"/>
                  <a:pt x="1191803" y="1659986"/>
                  <a:pt x="950173" y="1706720"/>
                </a:cubicBezTo>
                <a:cubicBezTo>
                  <a:pt x="708543" y="1753454"/>
                  <a:pt x="662199" y="1696728"/>
                  <a:pt x="455291" y="1706720"/>
                </a:cubicBezTo>
                <a:cubicBezTo>
                  <a:pt x="248383" y="1716712"/>
                  <a:pt x="167029" y="1676369"/>
                  <a:pt x="0" y="1706720"/>
                </a:cubicBezTo>
                <a:cubicBezTo>
                  <a:pt x="-60426" y="1488173"/>
                  <a:pt x="42629" y="1259695"/>
                  <a:pt x="0" y="1103679"/>
                </a:cubicBezTo>
                <a:cubicBezTo>
                  <a:pt x="-42629" y="947663"/>
                  <a:pt x="12404" y="678284"/>
                  <a:pt x="0" y="500638"/>
                </a:cubicBezTo>
                <a:cubicBezTo>
                  <a:pt x="-12404" y="322992"/>
                  <a:pt x="40795" y="227567"/>
                  <a:pt x="0" y="0"/>
                </a:cubicBezTo>
                <a:cubicBezTo>
                  <a:pt x="217983" y="-11807"/>
                  <a:pt x="391197" y="24704"/>
                  <a:pt x="588637" y="0"/>
                </a:cubicBezTo>
                <a:cubicBezTo>
                  <a:pt x="786077" y="-24704"/>
                  <a:pt x="962611" y="13807"/>
                  <a:pt x="1177273" y="0"/>
                </a:cubicBezTo>
                <a:cubicBezTo>
                  <a:pt x="1391935" y="-13807"/>
                  <a:pt x="1934363" y="26798"/>
                  <a:pt x="2263987" y="0"/>
                </a:cubicBezTo>
                <a:cubicBezTo>
                  <a:pt x="2271108" y="135564"/>
                  <a:pt x="2254324" y="310960"/>
                  <a:pt x="2263987" y="488310"/>
                </a:cubicBezTo>
                <a:cubicBezTo>
                  <a:pt x="2273650" y="665660"/>
                  <a:pt x="2234761" y="837494"/>
                  <a:pt x="2263987" y="948174"/>
                </a:cubicBezTo>
                <a:cubicBezTo>
                  <a:pt x="2293213" y="1058854"/>
                  <a:pt x="2211152" y="1312956"/>
                  <a:pt x="2263987" y="1422261"/>
                </a:cubicBezTo>
              </a:path>
              <a:path w="2263987" h="1706720" fill="none" stroke="0" extrusionOk="0">
                <a:moveTo>
                  <a:pt x="1979528" y="1706720"/>
                </a:moveTo>
                <a:cubicBezTo>
                  <a:pt x="1970454" y="1640137"/>
                  <a:pt x="2037073" y="1559510"/>
                  <a:pt x="2036420" y="1479153"/>
                </a:cubicBezTo>
                <a:cubicBezTo>
                  <a:pt x="2112976" y="1438507"/>
                  <a:pt x="2171694" y="1447212"/>
                  <a:pt x="2263987" y="1422261"/>
                </a:cubicBezTo>
                <a:cubicBezTo>
                  <a:pt x="2209347" y="1536814"/>
                  <a:pt x="2022888" y="1623288"/>
                  <a:pt x="1979528" y="1706720"/>
                </a:cubicBezTo>
                <a:cubicBezTo>
                  <a:pt x="1819829" y="1752769"/>
                  <a:pt x="1579768" y="1698966"/>
                  <a:pt x="1445055" y="1706720"/>
                </a:cubicBezTo>
                <a:cubicBezTo>
                  <a:pt x="1310342" y="1714474"/>
                  <a:pt x="1144907" y="1686652"/>
                  <a:pt x="930378" y="1706720"/>
                </a:cubicBezTo>
                <a:cubicBezTo>
                  <a:pt x="715849" y="1726788"/>
                  <a:pt x="575226" y="1660741"/>
                  <a:pt x="475087" y="1706720"/>
                </a:cubicBezTo>
                <a:cubicBezTo>
                  <a:pt x="374948" y="1752699"/>
                  <a:pt x="165029" y="1663769"/>
                  <a:pt x="0" y="1706720"/>
                </a:cubicBezTo>
                <a:cubicBezTo>
                  <a:pt x="-29812" y="1578521"/>
                  <a:pt x="58175" y="1361870"/>
                  <a:pt x="0" y="1189015"/>
                </a:cubicBezTo>
                <a:cubicBezTo>
                  <a:pt x="-58175" y="1016161"/>
                  <a:pt x="55376" y="883951"/>
                  <a:pt x="0" y="654243"/>
                </a:cubicBezTo>
                <a:cubicBezTo>
                  <a:pt x="-55376" y="424535"/>
                  <a:pt x="58949" y="254445"/>
                  <a:pt x="0" y="0"/>
                </a:cubicBezTo>
                <a:cubicBezTo>
                  <a:pt x="125534" y="-27915"/>
                  <a:pt x="326643" y="10456"/>
                  <a:pt x="611276" y="0"/>
                </a:cubicBezTo>
                <a:cubicBezTo>
                  <a:pt x="895909" y="-10456"/>
                  <a:pt x="884699" y="59187"/>
                  <a:pt x="1131994" y="0"/>
                </a:cubicBezTo>
                <a:cubicBezTo>
                  <a:pt x="1379289" y="-59187"/>
                  <a:pt x="1567563" y="12673"/>
                  <a:pt x="1720630" y="0"/>
                </a:cubicBezTo>
                <a:cubicBezTo>
                  <a:pt x="1873697" y="-12673"/>
                  <a:pt x="2126032" y="7928"/>
                  <a:pt x="2263987" y="0"/>
                </a:cubicBezTo>
                <a:cubicBezTo>
                  <a:pt x="2287466" y="131423"/>
                  <a:pt x="2229866" y="349887"/>
                  <a:pt x="2263987" y="474087"/>
                </a:cubicBezTo>
                <a:cubicBezTo>
                  <a:pt x="2298108" y="598287"/>
                  <a:pt x="2212431" y="746781"/>
                  <a:pt x="2263987" y="948174"/>
                </a:cubicBezTo>
                <a:cubicBezTo>
                  <a:pt x="2315543" y="1149567"/>
                  <a:pt x="2239282" y="1297283"/>
                  <a:pt x="2263987" y="142226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  <a:effectLst/>
              </a:rPr>
              <a:t>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8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such as community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10887"/>
            <a:ext cx="2137454" cy="1397029"/>
          </a:xfrm>
          <a:custGeom>
            <a:avLst/>
            <a:gdLst>
              <a:gd name="connsiteX0" fmla="*/ 0 w 2137454"/>
              <a:gd name="connsiteY0" fmla="*/ 0 h 1397029"/>
              <a:gd name="connsiteX1" fmla="*/ 512989 w 2137454"/>
              <a:gd name="connsiteY1" fmla="*/ 0 h 1397029"/>
              <a:gd name="connsiteX2" fmla="*/ 983229 w 2137454"/>
              <a:gd name="connsiteY2" fmla="*/ 0 h 1397029"/>
              <a:gd name="connsiteX3" fmla="*/ 1560341 w 2137454"/>
              <a:gd name="connsiteY3" fmla="*/ 0 h 1397029"/>
              <a:gd name="connsiteX4" fmla="*/ 2137454 w 2137454"/>
              <a:gd name="connsiteY4" fmla="*/ 0 h 1397029"/>
              <a:gd name="connsiteX5" fmla="*/ 2137454 w 2137454"/>
              <a:gd name="connsiteY5" fmla="*/ 570451 h 1397029"/>
              <a:gd name="connsiteX6" fmla="*/ 2137454 w 2137454"/>
              <a:gd name="connsiteY6" fmla="*/ 1164186 h 1397029"/>
              <a:gd name="connsiteX7" fmla="*/ 1904611 w 2137454"/>
              <a:gd name="connsiteY7" fmla="*/ 1397029 h 1397029"/>
              <a:gd name="connsiteX8" fmla="*/ 1231648 w 2137454"/>
              <a:gd name="connsiteY8" fmla="*/ 1397029 h 1397029"/>
              <a:gd name="connsiteX9" fmla="*/ 558686 w 2137454"/>
              <a:gd name="connsiteY9" fmla="*/ 1397029 h 1397029"/>
              <a:gd name="connsiteX10" fmla="*/ 0 w 2137454"/>
              <a:gd name="connsiteY10" fmla="*/ 1397029 h 1397029"/>
              <a:gd name="connsiteX11" fmla="*/ 0 w 2137454"/>
              <a:gd name="connsiteY11" fmla="*/ 712485 h 1397029"/>
              <a:gd name="connsiteX12" fmla="*/ 0 w 2137454"/>
              <a:gd name="connsiteY12" fmla="*/ 0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4" fmla="*/ 1307833 w 2137454"/>
              <a:gd name="connsiteY4" fmla="*/ 1397029 h 1397029"/>
              <a:gd name="connsiteX5" fmla="*/ 711055 w 2137454"/>
              <a:gd name="connsiteY5" fmla="*/ 1397029 h 1397029"/>
              <a:gd name="connsiteX6" fmla="*/ 0 w 2137454"/>
              <a:gd name="connsiteY6" fmla="*/ 1397029 h 1397029"/>
              <a:gd name="connsiteX7" fmla="*/ 0 w 2137454"/>
              <a:gd name="connsiteY7" fmla="*/ 698515 h 1397029"/>
              <a:gd name="connsiteX8" fmla="*/ 0 w 2137454"/>
              <a:gd name="connsiteY8" fmla="*/ 0 h 1397029"/>
              <a:gd name="connsiteX9" fmla="*/ 512989 w 2137454"/>
              <a:gd name="connsiteY9" fmla="*/ 0 h 1397029"/>
              <a:gd name="connsiteX10" fmla="*/ 1047352 w 2137454"/>
              <a:gd name="connsiteY10" fmla="*/ 0 h 1397029"/>
              <a:gd name="connsiteX11" fmla="*/ 1517592 w 2137454"/>
              <a:gd name="connsiteY11" fmla="*/ 0 h 1397029"/>
              <a:gd name="connsiteX12" fmla="*/ 2137454 w 2137454"/>
              <a:gd name="connsiteY12" fmla="*/ 0 h 1397029"/>
              <a:gd name="connsiteX13" fmla="*/ 2137454 w 2137454"/>
              <a:gd name="connsiteY13" fmla="*/ 582093 h 1397029"/>
              <a:gd name="connsiteX14" fmla="*/ 2137454 w 2137454"/>
              <a:gd name="connsiteY14" fmla="*/ 1164186 h 139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397029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50239" y="150172"/>
                  <a:pt x="2109402" y="435418"/>
                  <a:pt x="2137454" y="570451"/>
                </a:cubicBezTo>
                <a:cubicBezTo>
                  <a:pt x="2165506" y="705484"/>
                  <a:pt x="2115881" y="1041617"/>
                  <a:pt x="2137454" y="1164186"/>
                </a:cubicBezTo>
                <a:cubicBezTo>
                  <a:pt x="2047271" y="1257528"/>
                  <a:pt x="1995000" y="1304335"/>
                  <a:pt x="1904611" y="1397029"/>
                </a:cubicBezTo>
                <a:cubicBezTo>
                  <a:pt x="1758818" y="1377543"/>
                  <a:pt x="1564828" y="1388634"/>
                  <a:pt x="1231648" y="1397029"/>
                </a:cubicBezTo>
                <a:cubicBezTo>
                  <a:pt x="898468" y="1405424"/>
                  <a:pt x="764966" y="1427310"/>
                  <a:pt x="558686" y="1397029"/>
                </a:cubicBezTo>
                <a:cubicBezTo>
                  <a:pt x="352406" y="1366748"/>
                  <a:pt x="162614" y="1402315"/>
                  <a:pt x="0" y="1397029"/>
                </a:cubicBezTo>
                <a:cubicBezTo>
                  <a:pt x="12496" y="1252369"/>
                  <a:pt x="-10596" y="856951"/>
                  <a:pt x="0" y="712485"/>
                </a:cubicBezTo>
                <a:cubicBezTo>
                  <a:pt x="10596" y="568019"/>
                  <a:pt x="-29168" y="263529"/>
                  <a:pt x="0" y="0"/>
                </a:cubicBezTo>
                <a:close/>
              </a:path>
              <a:path w="2137454" h="1397029" fill="darkenLess" stroke="0" extrusionOk="0">
                <a:moveTo>
                  <a:pt x="1904611" y="1397029"/>
                </a:moveTo>
                <a:cubicBezTo>
                  <a:pt x="1909381" y="1349337"/>
                  <a:pt x="1939386" y="1249131"/>
                  <a:pt x="1951180" y="1210755"/>
                </a:cubicBezTo>
                <a:cubicBezTo>
                  <a:pt x="2012698" y="1187025"/>
                  <a:pt x="2078403" y="1184983"/>
                  <a:pt x="2137454" y="1164186"/>
                </a:cubicBezTo>
                <a:cubicBezTo>
                  <a:pt x="2089661" y="1227288"/>
                  <a:pt x="2022949" y="1297065"/>
                  <a:pt x="1904611" y="1397029"/>
                </a:cubicBezTo>
                <a:close/>
              </a:path>
              <a:path w="2137454" h="1397029" fill="none" extrusionOk="0">
                <a:moveTo>
                  <a:pt x="1904611" y="1397029"/>
                </a:moveTo>
                <a:cubicBezTo>
                  <a:pt x="1922246" y="1361240"/>
                  <a:pt x="1942981" y="1254751"/>
                  <a:pt x="1951180" y="1210755"/>
                </a:cubicBezTo>
                <a:cubicBezTo>
                  <a:pt x="1997015" y="1195917"/>
                  <a:pt x="2093576" y="1182534"/>
                  <a:pt x="2137454" y="1164186"/>
                </a:cubicBezTo>
                <a:cubicBezTo>
                  <a:pt x="2020689" y="1269549"/>
                  <a:pt x="2007881" y="1275088"/>
                  <a:pt x="1904611" y="1397029"/>
                </a:cubicBezTo>
                <a:cubicBezTo>
                  <a:pt x="1731626" y="1375206"/>
                  <a:pt x="1496004" y="1370464"/>
                  <a:pt x="1307833" y="1397029"/>
                </a:cubicBezTo>
                <a:cubicBezTo>
                  <a:pt x="1119662" y="1423594"/>
                  <a:pt x="882198" y="1407727"/>
                  <a:pt x="711055" y="1397029"/>
                </a:cubicBezTo>
                <a:cubicBezTo>
                  <a:pt x="539912" y="1386331"/>
                  <a:pt x="306129" y="1389451"/>
                  <a:pt x="0" y="1397029"/>
                </a:cubicBezTo>
                <a:cubicBezTo>
                  <a:pt x="-11864" y="1253111"/>
                  <a:pt x="-5955" y="866999"/>
                  <a:pt x="0" y="698515"/>
                </a:cubicBezTo>
                <a:cubicBezTo>
                  <a:pt x="5955" y="530031"/>
                  <a:pt x="-24341" y="299134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16807" y="169820"/>
                  <a:pt x="2157470" y="367834"/>
                  <a:pt x="2137454" y="582093"/>
                </a:cubicBezTo>
                <a:cubicBezTo>
                  <a:pt x="2117438" y="796352"/>
                  <a:pt x="2119167" y="985063"/>
                  <a:pt x="2137454" y="1164186"/>
                </a:cubicBezTo>
              </a:path>
              <a:path w="2137454" h="1397029" fill="none" stroke="0" extrusionOk="0">
                <a:moveTo>
                  <a:pt x="1904611" y="1397029"/>
                </a:moveTo>
                <a:cubicBezTo>
                  <a:pt x="1914693" y="1350190"/>
                  <a:pt x="1945796" y="1266161"/>
                  <a:pt x="1951180" y="1210755"/>
                </a:cubicBezTo>
                <a:cubicBezTo>
                  <a:pt x="1992470" y="1197420"/>
                  <a:pt x="2052343" y="1181264"/>
                  <a:pt x="2137454" y="1164186"/>
                </a:cubicBezTo>
                <a:cubicBezTo>
                  <a:pt x="2025711" y="1274966"/>
                  <a:pt x="1973755" y="1339099"/>
                  <a:pt x="1904611" y="1397029"/>
                </a:cubicBezTo>
                <a:cubicBezTo>
                  <a:pt x="1633611" y="1392850"/>
                  <a:pt x="1503262" y="1368232"/>
                  <a:pt x="1250695" y="1397029"/>
                </a:cubicBezTo>
                <a:cubicBezTo>
                  <a:pt x="998128" y="1425826"/>
                  <a:pt x="827713" y="1377055"/>
                  <a:pt x="672963" y="1397029"/>
                </a:cubicBezTo>
                <a:cubicBezTo>
                  <a:pt x="518213" y="1417003"/>
                  <a:pt x="245955" y="1412958"/>
                  <a:pt x="0" y="1397029"/>
                </a:cubicBezTo>
                <a:cubicBezTo>
                  <a:pt x="18238" y="1067904"/>
                  <a:pt x="1467" y="908778"/>
                  <a:pt x="0" y="726455"/>
                </a:cubicBezTo>
                <a:cubicBezTo>
                  <a:pt x="-1467" y="544132"/>
                  <a:pt x="-16931" y="298800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18655" y="122948"/>
                  <a:pt x="2113220" y="294126"/>
                  <a:pt x="2137454" y="582093"/>
                </a:cubicBezTo>
                <a:cubicBezTo>
                  <a:pt x="2161688" y="870060"/>
                  <a:pt x="2147475" y="996848"/>
                  <a:pt x="2137454" y="116418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Historical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that is the system of record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820929"/>
          </a:xfrm>
          <a:prstGeom prst="curvedConnector4">
            <a:avLst>
              <a:gd name="adj1" fmla="val 24223"/>
              <a:gd name="adj2" fmla="val 127847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660519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2934766" y="3201496"/>
            <a:ext cx="758724" cy="26216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29894"/>
                <a:gd name="connsiteY0" fmla="*/ 161780 h 970659"/>
                <a:gd name="connsiteX1" fmla="*/ 161780 w 1329894"/>
                <a:gd name="connsiteY1" fmla="*/ 0 h 970659"/>
                <a:gd name="connsiteX2" fmla="*/ 1168114 w 1329894"/>
                <a:gd name="connsiteY2" fmla="*/ 0 h 970659"/>
                <a:gd name="connsiteX3" fmla="*/ 1329894 w 1329894"/>
                <a:gd name="connsiteY3" fmla="*/ 161780 h 970659"/>
                <a:gd name="connsiteX4" fmla="*/ 1329894 w 1329894"/>
                <a:gd name="connsiteY4" fmla="*/ 808879 h 970659"/>
                <a:gd name="connsiteX5" fmla="*/ 1168114 w 1329894"/>
                <a:gd name="connsiteY5" fmla="*/ 970659 h 970659"/>
                <a:gd name="connsiteX6" fmla="*/ 161780 w 1329894"/>
                <a:gd name="connsiteY6" fmla="*/ 970659 h 970659"/>
                <a:gd name="connsiteX7" fmla="*/ 0 w 1329894"/>
                <a:gd name="connsiteY7" fmla="*/ 808879 h 970659"/>
                <a:gd name="connsiteX8" fmla="*/ 0 w 1329894"/>
                <a:gd name="connsiteY8" fmla="*/ 161780 h 9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9894" h="970659" extrusionOk="0">
                  <a:moveTo>
                    <a:pt x="0" y="161780"/>
                  </a:moveTo>
                  <a:cubicBezTo>
                    <a:pt x="-3666" y="70169"/>
                    <a:pt x="63318" y="3420"/>
                    <a:pt x="161780" y="0"/>
                  </a:cubicBezTo>
                  <a:cubicBezTo>
                    <a:pt x="344195" y="19901"/>
                    <a:pt x="975885" y="-56466"/>
                    <a:pt x="1168114" y="0"/>
                  </a:cubicBezTo>
                  <a:cubicBezTo>
                    <a:pt x="1245823" y="11367"/>
                    <a:pt x="1328518" y="80039"/>
                    <a:pt x="1329894" y="161780"/>
                  </a:cubicBezTo>
                  <a:cubicBezTo>
                    <a:pt x="1297802" y="379523"/>
                    <a:pt x="1288139" y="698314"/>
                    <a:pt x="1329894" y="808879"/>
                  </a:cubicBezTo>
                  <a:cubicBezTo>
                    <a:pt x="1341123" y="899560"/>
                    <a:pt x="1263821" y="957575"/>
                    <a:pt x="1168114" y="970659"/>
                  </a:cubicBezTo>
                  <a:cubicBezTo>
                    <a:pt x="842740" y="961141"/>
                    <a:pt x="631863" y="909347"/>
                    <a:pt x="161780" y="970659"/>
                  </a:cubicBezTo>
                  <a:cubicBezTo>
                    <a:pt x="71664" y="963341"/>
                    <a:pt x="-4994" y="905168"/>
                    <a:pt x="0" y="808879"/>
                  </a:cubicBezTo>
                  <a:cubicBezTo>
                    <a:pt x="-23299" y="539064"/>
                    <a:pt x="-39262" y="429400"/>
                    <a:pt x="0" y="16178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196273"/>
                <a:gd name="connsiteY0" fmla="*/ 0 h 865431"/>
                <a:gd name="connsiteX1" fmla="*/ 1196273 w 1196273"/>
                <a:gd name="connsiteY1" fmla="*/ 0 h 865431"/>
                <a:gd name="connsiteX2" fmla="*/ 1196273 w 1196273"/>
                <a:gd name="connsiteY2" fmla="*/ 865431 h 865431"/>
                <a:gd name="connsiteX3" fmla="*/ 0 w 1196273"/>
                <a:gd name="connsiteY3" fmla="*/ 865431 h 865431"/>
                <a:gd name="connsiteX4" fmla="*/ 0 w 1196273"/>
                <a:gd name="connsiteY4" fmla="*/ 0 h 86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273" h="865431" extrusionOk="0">
                  <a:moveTo>
                    <a:pt x="0" y="0"/>
                  </a:moveTo>
                  <a:cubicBezTo>
                    <a:pt x="540374" y="23943"/>
                    <a:pt x="870805" y="39860"/>
                    <a:pt x="1196273" y="0"/>
                  </a:cubicBezTo>
                  <a:cubicBezTo>
                    <a:pt x="1180446" y="386350"/>
                    <a:pt x="1239868" y="577002"/>
                    <a:pt x="1196273" y="865431"/>
                  </a:cubicBezTo>
                  <a:cubicBezTo>
                    <a:pt x="894511" y="817223"/>
                    <a:pt x="189074" y="830602"/>
                    <a:pt x="0" y="865431"/>
                  </a:cubicBezTo>
                  <a:cubicBezTo>
                    <a:pt x="19049" y="676977"/>
                    <a:pt x="21817" y="34318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</a:t>
            </a:r>
            <a:r>
              <a:rPr lang="en-US" sz="2000" dirty="0">
                <a:latin typeface="Chalkduster" panose="03050602040202020205" pitchFamily="66" charset="77"/>
              </a:rPr>
              <a:t> 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such a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 and maintain the health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use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programing applications for inform outcome 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Event streaming brokers like RabbitMQ provides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faster data access 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Linked-In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70C3B1-9067-D3E4-5249-4079FE3FAEBA}"/>
              </a:ext>
            </a:extLst>
          </p:cNvPr>
          <p:cNvGrpSpPr/>
          <p:nvPr/>
        </p:nvGrpSpPr>
        <p:grpSpPr>
          <a:xfrm>
            <a:off x="5697988" y="1999773"/>
            <a:ext cx="1717397" cy="1917452"/>
            <a:chOff x="6162630" y="1997103"/>
            <a:chExt cx="1717397" cy="19174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DCCA2F-0342-C62C-02EA-6DCA424E6EE7}"/>
                </a:ext>
              </a:extLst>
            </p:cNvPr>
            <p:cNvSpPr txBox="1"/>
            <p:nvPr/>
          </p:nvSpPr>
          <p:spPr>
            <a:xfrm>
              <a:off x="6402360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Web App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4F8E302D-31A5-9261-A328-A0E24DD9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62630" y="1997103"/>
              <a:ext cx="1717397" cy="171739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599237" y="2691689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851228" y="2537474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7597" y="2044512"/>
            <a:ext cx="578841" cy="57884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3692063" y="1677663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731520" y="889462"/>
            <a:ext cx="7074131" cy="3865418"/>
          </a:xfrm>
          <a:custGeom>
            <a:avLst/>
            <a:gdLst>
              <a:gd name="connsiteX0" fmla="*/ 0 w 7074131"/>
              <a:gd name="connsiteY0" fmla="*/ 644249 h 3865418"/>
              <a:gd name="connsiteX1" fmla="*/ 644249 w 7074131"/>
              <a:gd name="connsiteY1" fmla="*/ 0 h 3865418"/>
              <a:gd name="connsiteX2" fmla="*/ 1338525 w 7074131"/>
              <a:gd name="connsiteY2" fmla="*/ 0 h 3865418"/>
              <a:gd name="connsiteX3" fmla="*/ 1859232 w 7074131"/>
              <a:gd name="connsiteY3" fmla="*/ 0 h 3865418"/>
              <a:gd name="connsiteX4" fmla="*/ 2322083 w 7074131"/>
              <a:gd name="connsiteY4" fmla="*/ 0 h 3865418"/>
              <a:gd name="connsiteX5" fmla="*/ 2958502 w 7074131"/>
              <a:gd name="connsiteY5" fmla="*/ 0 h 3865418"/>
              <a:gd name="connsiteX6" fmla="*/ 3479209 w 7074131"/>
              <a:gd name="connsiteY6" fmla="*/ 0 h 3865418"/>
              <a:gd name="connsiteX7" fmla="*/ 4173485 w 7074131"/>
              <a:gd name="connsiteY7" fmla="*/ 0 h 3865418"/>
              <a:gd name="connsiteX8" fmla="*/ 4636336 w 7074131"/>
              <a:gd name="connsiteY8" fmla="*/ 0 h 3865418"/>
              <a:gd name="connsiteX9" fmla="*/ 5330612 w 7074131"/>
              <a:gd name="connsiteY9" fmla="*/ 0 h 3865418"/>
              <a:gd name="connsiteX10" fmla="*/ 5735606 w 7074131"/>
              <a:gd name="connsiteY10" fmla="*/ 0 h 3865418"/>
              <a:gd name="connsiteX11" fmla="*/ 6429882 w 7074131"/>
              <a:gd name="connsiteY11" fmla="*/ 0 h 3865418"/>
              <a:gd name="connsiteX12" fmla="*/ 7074131 w 7074131"/>
              <a:gd name="connsiteY12" fmla="*/ 644249 h 3865418"/>
              <a:gd name="connsiteX13" fmla="*/ 7074131 w 7074131"/>
              <a:gd name="connsiteY13" fmla="*/ 1082325 h 3865418"/>
              <a:gd name="connsiteX14" fmla="*/ 7074131 w 7074131"/>
              <a:gd name="connsiteY14" fmla="*/ 1649248 h 3865418"/>
              <a:gd name="connsiteX15" fmla="*/ 7074131 w 7074131"/>
              <a:gd name="connsiteY15" fmla="*/ 2113093 h 3865418"/>
              <a:gd name="connsiteX16" fmla="*/ 7074131 w 7074131"/>
              <a:gd name="connsiteY16" fmla="*/ 2628477 h 3865418"/>
              <a:gd name="connsiteX17" fmla="*/ 7074131 w 7074131"/>
              <a:gd name="connsiteY17" fmla="*/ 3221169 h 3865418"/>
              <a:gd name="connsiteX18" fmla="*/ 6429882 w 7074131"/>
              <a:gd name="connsiteY18" fmla="*/ 3865418 h 3865418"/>
              <a:gd name="connsiteX19" fmla="*/ 6024888 w 7074131"/>
              <a:gd name="connsiteY19" fmla="*/ 3865418 h 3865418"/>
              <a:gd name="connsiteX20" fmla="*/ 5330612 w 7074131"/>
              <a:gd name="connsiteY20" fmla="*/ 3865418 h 3865418"/>
              <a:gd name="connsiteX21" fmla="*/ 4752048 w 7074131"/>
              <a:gd name="connsiteY21" fmla="*/ 3865418 h 3865418"/>
              <a:gd name="connsiteX22" fmla="*/ 4289198 w 7074131"/>
              <a:gd name="connsiteY22" fmla="*/ 3865418 h 3865418"/>
              <a:gd name="connsiteX23" fmla="*/ 3710634 w 7074131"/>
              <a:gd name="connsiteY23" fmla="*/ 3865418 h 3865418"/>
              <a:gd name="connsiteX24" fmla="*/ 3305640 w 7074131"/>
              <a:gd name="connsiteY24" fmla="*/ 3865418 h 3865418"/>
              <a:gd name="connsiteX25" fmla="*/ 2900646 w 7074131"/>
              <a:gd name="connsiteY25" fmla="*/ 3865418 h 3865418"/>
              <a:gd name="connsiteX26" fmla="*/ 2322083 w 7074131"/>
              <a:gd name="connsiteY26" fmla="*/ 3865418 h 3865418"/>
              <a:gd name="connsiteX27" fmla="*/ 1859232 w 7074131"/>
              <a:gd name="connsiteY27" fmla="*/ 3865418 h 3865418"/>
              <a:gd name="connsiteX28" fmla="*/ 1222812 w 7074131"/>
              <a:gd name="connsiteY28" fmla="*/ 3865418 h 3865418"/>
              <a:gd name="connsiteX29" fmla="*/ 644249 w 7074131"/>
              <a:gd name="connsiteY29" fmla="*/ 3865418 h 3865418"/>
              <a:gd name="connsiteX30" fmla="*/ 0 w 7074131"/>
              <a:gd name="connsiteY30" fmla="*/ 3221169 h 3865418"/>
              <a:gd name="connsiteX31" fmla="*/ 0 w 7074131"/>
              <a:gd name="connsiteY31" fmla="*/ 2705785 h 3865418"/>
              <a:gd name="connsiteX32" fmla="*/ 0 w 7074131"/>
              <a:gd name="connsiteY32" fmla="*/ 2241939 h 3865418"/>
              <a:gd name="connsiteX33" fmla="*/ 0 w 7074131"/>
              <a:gd name="connsiteY33" fmla="*/ 1803863 h 3865418"/>
              <a:gd name="connsiteX34" fmla="*/ 0 w 7074131"/>
              <a:gd name="connsiteY34" fmla="*/ 1340017 h 3865418"/>
              <a:gd name="connsiteX35" fmla="*/ 0 w 7074131"/>
              <a:gd name="connsiteY35" fmla="*/ 644249 h 386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074131" h="3865418" extrusionOk="0">
                <a:moveTo>
                  <a:pt x="0" y="644249"/>
                </a:moveTo>
                <a:cubicBezTo>
                  <a:pt x="-68006" y="246492"/>
                  <a:pt x="263140" y="9495"/>
                  <a:pt x="644249" y="0"/>
                </a:cubicBezTo>
                <a:cubicBezTo>
                  <a:pt x="951718" y="-26527"/>
                  <a:pt x="1080858" y="62935"/>
                  <a:pt x="1338525" y="0"/>
                </a:cubicBezTo>
                <a:cubicBezTo>
                  <a:pt x="1596192" y="-62935"/>
                  <a:pt x="1736210" y="15149"/>
                  <a:pt x="1859232" y="0"/>
                </a:cubicBezTo>
                <a:cubicBezTo>
                  <a:pt x="1982254" y="-15149"/>
                  <a:pt x="2227392" y="48785"/>
                  <a:pt x="2322083" y="0"/>
                </a:cubicBezTo>
                <a:cubicBezTo>
                  <a:pt x="2416774" y="-48785"/>
                  <a:pt x="2794689" y="19616"/>
                  <a:pt x="2958502" y="0"/>
                </a:cubicBezTo>
                <a:cubicBezTo>
                  <a:pt x="3122315" y="-19616"/>
                  <a:pt x="3340553" y="37086"/>
                  <a:pt x="3479209" y="0"/>
                </a:cubicBezTo>
                <a:cubicBezTo>
                  <a:pt x="3617865" y="-37086"/>
                  <a:pt x="3840392" y="39323"/>
                  <a:pt x="4173485" y="0"/>
                </a:cubicBezTo>
                <a:cubicBezTo>
                  <a:pt x="4506578" y="-39323"/>
                  <a:pt x="4469653" y="9490"/>
                  <a:pt x="4636336" y="0"/>
                </a:cubicBezTo>
                <a:cubicBezTo>
                  <a:pt x="4803019" y="-9490"/>
                  <a:pt x="5164109" y="33957"/>
                  <a:pt x="5330612" y="0"/>
                </a:cubicBezTo>
                <a:cubicBezTo>
                  <a:pt x="5497115" y="-33957"/>
                  <a:pt x="5565309" y="11652"/>
                  <a:pt x="5735606" y="0"/>
                </a:cubicBezTo>
                <a:cubicBezTo>
                  <a:pt x="5905903" y="-11652"/>
                  <a:pt x="6148095" y="2442"/>
                  <a:pt x="6429882" y="0"/>
                </a:cubicBezTo>
                <a:cubicBezTo>
                  <a:pt x="6808285" y="33633"/>
                  <a:pt x="7081268" y="362356"/>
                  <a:pt x="7074131" y="644249"/>
                </a:cubicBezTo>
                <a:cubicBezTo>
                  <a:pt x="7098277" y="785608"/>
                  <a:pt x="7073430" y="872584"/>
                  <a:pt x="7074131" y="1082325"/>
                </a:cubicBezTo>
                <a:cubicBezTo>
                  <a:pt x="7074832" y="1292066"/>
                  <a:pt x="7048147" y="1455602"/>
                  <a:pt x="7074131" y="1649248"/>
                </a:cubicBezTo>
                <a:cubicBezTo>
                  <a:pt x="7100115" y="1842894"/>
                  <a:pt x="7066396" y="1935214"/>
                  <a:pt x="7074131" y="2113093"/>
                </a:cubicBezTo>
                <a:cubicBezTo>
                  <a:pt x="7081866" y="2290972"/>
                  <a:pt x="7023600" y="2457561"/>
                  <a:pt x="7074131" y="2628477"/>
                </a:cubicBezTo>
                <a:cubicBezTo>
                  <a:pt x="7124662" y="2799393"/>
                  <a:pt x="7041626" y="3065445"/>
                  <a:pt x="7074131" y="3221169"/>
                </a:cubicBezTo>
                <a:cubicBezTo>
                  <a:pt x="7044146" y="3486777"/>
                  <a:pt x="6817840" y="3858887"/>
                  <a:pt x="6429882" y="3865418"/>
                </a:cubicBezTo>
                <a:cubicBezTo>
                  <a:pt x="6289672" y="3903560"/>
                  <a:pt x="6175581" y="3857730"/>
                  <a:pt x="6024888" y="3865418"/>
                </a:cubicBezTo>
                <a:cubicBezTo>
                  <a:pt x="5874195" y="3873106"/>
                  <a:pt x="5645489" y="3816831"/>
                  <a:pt x="5330612" y="3865418"/>
                </a:cubicBezTo>
                <a:cubicBezTo>
                  <a:pt x="5015735" y="3914005"/>
                  <a:pt x="4997219" y="3839828"/>
                  <a:pt x="4752048" y="3865418"/>
                </a:cubicBezTo>
                <a:cubicBezTo>
                  <a:pt x="4506877" y="3891008"/>
                  <a:pt x="4399438" y="3863699"/>
                  <a:pt x="4289198" y="3865418"/>
                </a:cubicBezTo>
                <a:cubicBezTo>
                  <a:pt x="4178958" y="3867137"/>
                  <a:pt x="3985923" y="3837358"/>
                  <a:pt x="3710634" y="3865418"/>
                </a:cubicBezTo>
                <a:cubicBezTo>
                  <a:pt x="3435345" y="3893478"/>
                  <a:pt x="3442404" y="3840076"/>
                  <a:pt x="3305640" y="3865418"/>
                </a:cubicBezTo>
                <a:cubicBezTo>
                  <a:pt x="3168876" y="3890760"/>
                  <a:pt x="2987188" y="3829138"/>
                  <a:pt x="2900646" y="3865418"/>
                </a:cubicBezTo>
                <a:cubicBezTo>
                  <a:pt x="2814104" y="3901698"/>
                  <a:pt x="2497104" y="3864957"/>
                  <a:pt x="2322083" y="3865418"/>
                </a:cubicBezTo>
                <a:cubicBezTo>
                  <a:pt x="2147062" y="3865879"/>
                  <a:pt x="2021335" y="3810044"/>
                  <a:pt x="1859232" y="3865418"/>
                </a:cubicBezTo>
                <a:cubicBezTo>
                  <a:pt x="1697129" y="3920792"/>
                  <a:pt x="1504271" y="3863503"/>
                  <a:pt x="1222812" y="3865418"/>
                </a:cubicBezTo>
                <a:cubicBezTo>
                  <a:pt x="941353" y="3867333"/>
                  <a:pt x="806963" y="3797592"/>
                  <a:pt x="644249" y="3865418"/>
                </a:cubicBezTo>
                <a:cubicBezTo>
                  <a:pt x="271762" y="3917415"/>
                  <a:pt x="-32291" y="3475288"/>
                  <a:pt x="0" y="3221169"/>
                </a:cubicBezTo>
                <a:cubicBezTo>
                  <a:pt x="-20298" y="2983059"/>
                  <a:pt x="23348" y="2853965"/>
                  <a:pt x="0" y="2705785"/>
                </a:cubicBezTo>
                <a:cubicBezTo>
                  <a:pt x="-23348" y="2557605"/>
                  <a:pt x="2559" y="2417543"/>
                  <a:pt x="0" y="2241939"/>
                </a:cubicBezTo>
                <a:cubicBezTo>
                  <a:pt x="-2559" y="2066335"/>
                  <a:pt x="29757" y="1992645"/>
                  <a:pt x="0" y="1803863"/>
                </a:cubicBezTo>
                <a:cubicBezTo>
                  <a:pt x="-29757" y="1615081"/>
                  <a:pt x="17507" y="1565127"/>
                  <a:pt x="0" y="1340017"/>
                </a:cubicBezTo>
                <a:cubicBezTo>
                  <a:pt x="-17507" y="1114907"/>
                  <a:pt x="23533" y="928262"/>
                  <a:pt x="0" y="644249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34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919500" y="1583700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Why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Understand information better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Making decision fast 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919500" y="1583700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Generative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accent4"/>
                </a:solidFill>
                <a:latin typeface="Manrope"/>
                <a:ea typeface="Manrope"/>
                <a:cs typeface="Manrope"/>
                <a:sym typeface="Manrope"/>
              </a:rPr>
              <a:t>vs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Traditional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71A2-10AD-7AAA-2E39-80BA4F06D452}"/>
              </a:ext>
            </a:extLst>
          </p:cNvPr>
          <p:cNvSpPr txBox="1"/>
          <p:nvPr/>
        </p:nvSpPr>
        <p:spPr>
          <a:xfrm>
            <a:off x="5412659" y="1924719"/>
            <a:ext cx="11798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87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1A015-7963-221D-FF52-9C2FC36C5F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AF5C3-0B8A-EE01-FDD5-77880FB5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8564"/>
            <a:ext cx="7772400" cy="5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78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87900" y="1506575"/>
            <a:ext cx="8292000" cy="2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Manrope ExtraBold"/>
                <a:ea typeface="Manrope ExtraBold"/>
                <a:cs typeface="Manrope ExtraBold"/>
                <a:sym typeface="Manrope ExtraBold"/>
              </a:rPr>
              <a:t>VIDEO HERE</a:t>
            </a:r>
            <a:endParaRPr sz="5600"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068200" y="385275"/>
            <a:ext cx="2333100" cy="1327200"/>
          </a:xfrm>
          <a:prstGeom prst="wedgeRoundRectCallout">
            <a:avLst>
              <a:gd name="adj1" fmla="val -112386"/>
              <a:gd name="adj2" fmla="val 11692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VIDEO WILL BE HANDLED BY THE AV TEAMS AND NOT EMBEDDED INTO DECK.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PLEASE SEND </a:t>
            </a:r>
            <a:r>
              <a:rPr lang="en" sz="1000" b="1"/>
              <a:t>DOWNLOAD LINK (NOT ACTUAL VIDEO FILE)</a:t>
            </a:r>
            <a:r>
              <a:rPr lang="en" sz="1000"/>
              <a:t> TO ATC-TALENT@BLAVITY.COM </a:t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8531D-BC02-032C-A78C-93E4C83579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1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919500" y="1583700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Based on this definition, when was the last time you were innovative?</a:t>
            </a:r>
            <a:endParaRPr sz="4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919500" y="1635150"/>
            <a:ext cx="7406700" cy="1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Section </a:t>
            </a:r>
            <a:b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Break</a:t>
            </a:r>
            <a:endParaRPr sz="6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919500" y="1635150"/>
            <a:ext cx="7406700" cy="1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Section </a:t>
            </a:r>
            <a:b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Break</a:t>
            </a:r>
            <a:endParaRPr sz="60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Add your a question?</a:t>
            </a:r>
            <a:endParaRPr sz="4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l="1610" t="16188" r="-1609" b="16188"/>
          <a:stretch/>
        </p:blipFill>
        <p:spPr>
          <a:xfrm>
            <a:off x="2460525" y="1910825"/>
            <a:ext cx="4070274" cy="27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Add your a question?</a:t>
            </a:r>
            <a:endParaRPr sz="4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l="1610" t="16188" r="-1609" b="16188"/>
          <a:stretch/>
        </p:blipFill>
        <p:spPr>
          <a:xfrm>
            <a:off x="2460525" y="1910825"/>
            <a:ext cx="4070274" cy="27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Title of Slide</a:t>
            </a:r>
            <a:endParaRPr sz="4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863250" y="63117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i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“Here’s space for a good pull quote to discuss”</a:t>
            </a:r>
            <a:endParaRPr sz="4100" b="1" i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t="16675" b="16675"/>
          <a:stretch/>
        </p:blipFill>
        <p:spPr>
          <a:xfrm>
            <a:off x="3277450" y="2339525"/>
            <a:ext cx="2828100" cy="1884900"/>
          </a:xfrm>
          <a:prstGeom prst="roundRect">
            <a:avLst>
              <a:gd name="adj" fmla="val 7813"/>
            </a:avLst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770500" y="4355195"/>
            <a:ext cx="1842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First Last, Title</a:t>
            </a:r>
            <a:endParaRPr sz="190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863250" y="63117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i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“Here’s space for a good pull quote to discuss”</a:t>
            </a:r>
            <a:endParaRPr sz="4100" b="1" i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770500" y="4355195"/>
            <a:ext cx="1842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First Last, Title</a:t>
            </a:r>
            <a:endParaRPr sz="1900" i="0" u="none" strike="noStrike" cap="none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t="16675" b="16675"/>
          <a:stretch/>
        </p:blipFill>
        <p:spPr>
          <a:xfrm>
            <a:off x="3277450" y="2339525"/>
            <a:ext cx="2828100" cy="1884900"/>
          </a:xfrm>
          <a:prstGeom prst="roundRect">
            <a:avLst>
              <a:gd name="adj" fmla="val 781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Title of Slide</a:t>
            </a:r>
            <a:endParaRPr sz="4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200" b="1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2523592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4643408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676322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320175" y="823850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Title of Slide</a:t>
            </a:r>
            <a:endParaRPr sz="4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0377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200" b="1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2523592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4643408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6763225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Data is the first and best way to back-up a solutioning hypothesis and/or prove a hunch in the long run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061225"/>
            <a:ext cx="3369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Main</a:t>
            </a:r>
            <a:endParaRPr sz="4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Idea </a:t>
            </a:r>
            <a:r>
              <a:rPr lang="en" sz="4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Goes Here</a:t>
            </a:r>
            <a:endParaRPr sz="48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629200" y="3152098"/>
            <a:ext cx="39759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16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t="3104" b="3104"/>
          <a:stretch/>
        </p:blipFill>
        <p:spPr>
          <a:xfrm>
            <a:off x="327200" y="845600"/>
            <a:ext cx="4070274" cy="38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4629206" y="1061225"/>
            <a:ext cx="3369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Main</a:t>
            </a:r>
            <a:endParaRPr sz="48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8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Idea </a:t>
            </a:r>
            <a:r>
              <a:rPr lang="en" sz="4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Goes Here</a:t>
            </a:r>
            <a:endParaRPr sz="4800" b="1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4629200" y="3152098"/>
            <a:ext cx="39759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16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4725050" y="645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Main Idea One</a:t>
            </a:r>
            <a:endParaRPr sz="15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t="3104" b="3104"/>
          <a:stretch/>
        </p:blipFill>
        <p:spPr>
          <a:xfrm>
            <a:off x="327200" y="845600"/>
            <a:ext cx="4070274" cy="38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50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5238750" y="1675325"/>
            <a:ext cx="34086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20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598425" y="2122625"/>
            <a:ext cx="34683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Exercise 1</a:t>
            </a:r>
            <a:endParaRPr sz="48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4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51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5238750" y="1675325"/>
            <a:ext cx="34086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The state in which every person, regardless of human difference, can access and harness the full power of digital products, without bias, harm or limitation.</a:t>
            </a:r>
            <a:endParaRPr sz="2000">
              <a:solidFill>
                <a:schemeClr val="lt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98425" y="2122625"/>
            <a:ext cx="34683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Exercise 2</a:t>
            </a:r>
            <a:endParaRPr sz="48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Have you asked yourself this question?</a:t>
            </a:r>
            <a:endParaRPr sz="60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963200" y="3698075"/>
            <a:ext cx="6528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This is a block of text that helps add context to the big impactful statement above. </a:t>
            </a:r>
            <a:endParaRPr sz="1800" b="1">
              <a:solidFill>
                <a:srgbClr val="36FF8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Have you asked yourself this question?</a:t>
            </a:r>
            <a:endParaRPr sz="60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963200" y="3698075"/>
            <a:ext cx="6528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This is a block of text that helps add context to the big impactful statement above. </a:t>
            </a:r>
            <a:endParaRPr sz="18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56" y="3873750"/>
            <a:ext cx="3790276" cy="252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150" y="765150"/>
            <a:ext cx="925675" cy="9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538" y="2171947"/>
            <a:ext cx="4800927" cy="12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using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14754</TotalTime>
  <Words>1603</Words>
  <Application>Microsoft Macintosh PowerPoint</Application>
  <PresentationFormat>On-screen Show (16:9)</PresentationFormat>
  <Paragraphs>344</Paragraphs>
  <Slides>54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Space Grotesk</vt:lpstr>
      <vt:lpstr>Arial</vt:lpstr>
      <vt:lpstr>Manrope ExtraBold</vt:lpstr>
      <vt:lpstr>Manrope</vt:lpstr>
      <vt:lpstr>Manrope Medium</vt:lpstr>
      <vt:lpstr>Chalkduster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58</cp:revision>
  <dcterms:modified xsi:type="dcterms:W3CDTF">2024-09-07T20:58:58Z</dcterms:modified>
</cp:coreProperties>
</file>